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7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3" d="100"/>
          <a:sy n="73" d="100"/>
        </p:scale>
        <p:origin x="365" y="16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77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139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640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225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515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144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376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320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06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001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683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006" userDrawn="1">
          <p15:clr>
            <a:srgbClr val="F26B43"/>
          </p15:clr>
        </p15:guide>
        <p15:guide id="2" orient="horz" pos="2112" userDrawn="1">
          <p15:clr>
            <a:srgbClr val="F26B43"/>
          </p15:clr>
        </p15:guide>
        <p15:guide id="3" orient="horz" pos="5421" userDrawn="1">
          <p15:clr>
            <a:srgbClr val="F26B43"/>
          </p15:clr>
        </p15:guide>
        <p15:guide id="4" orient="horz" pos="634" userDrawn="1">
          <p15:clr>
            <a:srgbClr val="F26B43"/>
          </p15:clr>
        </p15:guide>
        <p15:guide id="5" orient="horz" pos="2218" userDrawn="1">
          <p15:clr>
            <a:srgbClr val="F26B43"/>
          </p15:clr>
        </p15:guide>
        <p15:guide id="6" pos="4406" userDrawn="1">
          <p15:clr>
            <a:srgbClr val="F26B43"/>
          </p15:clr>
        </p15:guide>
        <p15:guide id="7" pos="597" userDrawn="1">
          <p15:clr>
            <a:srgbClr val="F26B43"/>
          </p15:clr>
        </p15:guide>
        <p15:guide id="8" pos="55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s99parents.org/volunteer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a photo&#10;&#10;Description generated with very high confidence">
            <a:extLst>
              <a:ext uri="{FF2B5EF4-FFF2-40B4-BE49-F238E27FC236}">
                <a16:creationId xmlns:a16="http://schemas.microsoft.com/office/drawing/2014/main" id="{2D8FF385-7F19-4F78-B03B-4B14FADEE1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851" b="22910"/>
          <a:stretch/>
        </p:blipFill>
        <p:spPr>
          <a:xfrm>
            <a:off x="0" y="0"/>
            <a:ext cx="7772400" cy="2623947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C817AC4-A18E-4B28-9AD6-4F985F4007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374" y="3102024"/>
            <a:ext cx="7237379" cy="2428451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46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The PS99 Parents’ Association is a voluntary association of parents. Through our sponsorship of additional events, activities, learning programs and classroom items, we aim to encourage our children’s love of learning and foster a sense of community among our families. We hope that you’ll participate!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4600" dirty="0">
              <a:latin typeface="Arial" panose="020B0604020202020204" pitchFamily="34" charset="0"/>
              <a:ea typeface="Gulim" panose="020B0600000101010101" pitchFamily="34" charset="-127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4600" b="1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YOUR HELP MAKES IT HAPPEN. </a:t>
            </a:r>
            <a:r>
              <a:rPr lang="en-US" sz="46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Become a contributing member of the PS99 Parents’ Association. While there is no cost to join, </a:t>
            </a:r>
            <a:r>
              <a:rPr lang="en-US" sz="4600" b="1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your voluntary financial contribution to the Parents’ Association School Fund makes our sponsorship of these activities possible</a:t>
            </a:r>
            <a:r>
              <a:rPr lang="en-US" sz="46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.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4600" dirty="0">
              <a:latin typeface="Arial" panose="020B0604020202020204" pitchFamily="34" charset="0"/>
              <a:ea typeface="Gulim" panose="020B0600000101010101" pitchFamily="34" charset="-127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4600" b="1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The suggested donation is $30.00 per family</a:t>
            </a:r>
            <a:r>
              <a:rPr lang="en-US" sz="46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, and if you’re able, we hope you will donate more – but every donation makes a difference regardless of the dollar amount!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4600" dirty="0">
              <a:latin typeface="Arial" panose="020B0604020202020204" pitchFamily="34" charset="0"/>
              <a:ea typeface="Gulim" panose="020B0600000101010101" pitchFamily="34" charset="-127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4600" b="1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YOUR DOLLARS AT WORK. </a:t>
            </a:r>
            <a:r>
              <a:rPr lang="en-US" sz="46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All donations support goods and services for our children. Here are just a few of the items your support has funded: 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Guli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2E7CBB-91CF-439A-B19E-78C7911B76E2}"/>
              </a:ext>
            </a:extLst>
          </p:cNvPr>
          <p:cNvSpPr txBox="1"/>
          <p:nvPr/>
        </p:nvSpPr>
        <p:spPr>
          <a:xfrm>
            <a:off x="288216" y="5544492"/>
            <a:ext cx="6896912" cy="142996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Dyslexia Awareness Training</a:t>
            </a: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Literacy Benchmarking Tool Kits</a:t>
            </a: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Hydroponic Gardening Kits for our Second Graders</a:t>
            </a: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Our Phone Messaging System </a:t>
            </a: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A New Digital Clock for the Annex Gym</a:t>
            </a: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Play Puppet Theatre for our Kindergartners</a:t>
            </a: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Athletic Jerseys for the Basketball Team</a:t>
            </a: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Events including the Holiday Party, World Fest and the Teacher Appreciation Brunch</a:t>
            </a: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And much more…</a:t>
            </a:r>
            <a:endParaRPr lang="en-US" sz="1000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5A18F71-C946-407F-9F5E-D426F583F23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5605" y="7273726"/>
          <a:ext cx="7106055" cy="2616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06055">
                  <a:extLst>
                    <a:ext uri="{9D8B030D-6E8A-4147-A177-3AD203B41FA5}">
                      <a16:colId xmlns:a16="http://schemas.microsoft.com/office/drawing/2014/main" val="1283222098"/>
                    </a:ext>
                  </a:extLst>
                </a:gridCol>
              </a:tblGrid>
              <a:tr h="191046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 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Name ________________________________________  Class # ________________________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Parent/Guardian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  <a:r>
                        <a:rPr lang="de-DE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Name________________________________ Signature________________________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Phone# _____________________________ E-mail____________________________________________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Donation:   $30_____          $50______         other $____________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Please make checks or money orders payable to Parents’ Association P.S.99Q. You may also donate in person at Parent Teacher Conferences on Thursday, November 16.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Want to donate your time? Sign up to volunteer at one of our events: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  <a:hlinkClick r:id="rId3"/>
                        </a:rPr>
                        <a:t>https://ps99parents.org/volunteer/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50800" marR="50800" marT="50800" marB="508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4362838"/>
                  </a:ext>
                </a:extLst>
              </a:tr>
            </a:tbl>
          </a:graphicData>
        </a:graphic>
      </p:graphicFrame>
      <p:sp>
        <p:nvSpPr>
          <p:cNvPr id="12" name="Rectangle 1">
            <a:extLst>
              <a:ext uri="{FF2B5EF4-FFF2-40B4-BE49-F238E27FC236}">
                <a16:creationId xmlns:a16="http://schemas.microsoft.com/office/drawing/2014/main" id="{2B0DA964-DEFE-4F19-9D3D-3440FA0BF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940" y="6900552"/>
            <a:ext cx="720261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---------------------------------------------------------------------------------------------------------------------------------------------------</a:t>
            </a:r>
            <a:endParaRPr kumimoji="0" lang="en-US" altLang="en-US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 b="1" dirty="0">
                <a:solidFill>
                  <a:srgbClr val="000000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We thank you for your 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support! Please </a:t>
            </a:r>
            <a:r>
              <a:rPr lang="en-US" altLang="en-US" sz="1100" b="1" dirty="0">
                <a:solidFill>
                  <a:srgbClr val="000000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return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this tear </a:t>
            </a:r>
            <a:r>
              <a:rPr lang="en-US" altLang="en-US" sz="1100" b="1" dirty="0">
                <a:solidFill>
                  <a:srgbClr val="000000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off along with 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your donation before  November 16.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5C60ED-F3CB-43D8-8B3B-AEAD1C21A889}"/>
              </a:ext>
            </a:extLst>
          </p:cNvPr>
          <p:cNvSpPr/>
          <p:nvPr/>
        </p:nvSpPr>
        <p:spPr>
          <a:xfrm>
            <a:off x="269942" y="2675744"/>
            <a:ext cx="73662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cap="all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help support and enrich our children’s education!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CB58A0-AEB7-48C7-BB27-2C0986152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067" y="1132763"/>
            <a:ext cx="1580684" cy="124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153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5824</TotalTime>
  <Words>241</Words>
  <Application>Microsoft Office PowerPoint</Application>
  <PresentationFormat>Custom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Gulim</vt:lpstr>
      <vt:lpstr>Arial</vt:lpstr>
      <vt:lpstr>Arial Unicode MS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laurayvettecora@yahoo.com</dc:creator>
  <cp:lastModifiedBy>laurayvettecora@yahoo.com</cp:lastModifiedBy>
  <cp:revision>26</cp:revision>
  <dcterms:created xsi:type="dcterms:W3CDTF">2017-10-26T17:05:46Z</dcterms:created>
  <dcterms:modified xsi:type="dcterms:W3CDTF">2017-11-09T15:57:06Z</dcterms:modified>
</cp:coreProperties>
</file>